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8" r:id="rId2"/>
    <p:sldMasterId id="2147483670" r:id="rId3"/>
  </p:sldMasterIdLst>
  <p:notesMasterIdLst>
    <p:notesMasterId r:id="rId14"/>
  </p:notesMasterIdLst>
  <p:sldIdLst>
    <p:sldId id="257" r:id="rId4"/>
    <p:sldId id="258" r:id="rId5"/>
    <p:sldId id="265" r:id="rId6"/>
    <p:sldId id="263" r:id="rId7"/>
    <p:sldId id="262" r:id="rId8"/>
    <p:sldId id="261" r:id="rId9"/>
    <p:sldId id="266" r:id="rId10"/>
    <p:sldId id="267" r:id="rId11"/>
    <p:sldId id="260" r:id="rId12"/>
    <p:sldId id="264" r:id="rId13"/>
  </p:sldIdLst>
  <p:sldSz cx="9144000" cy="6858000" type="screen4x3"/>
  <p:notesSz cx="6858000" cy="9144000"/>
  <p:embeddedFontLst>
    <p:embeddedFont>
      <p:font typeface="Almoni DL AAA" panose="020B0500000000020004" charset="-79"/>
      <p:regular r:id="rId15"/>
      <p:bold r:id="rId16"/>
    </p:embeddedFont>
    <p:embeddedFont>
      <p:font typeface="Narkisim" panose="020E0502050101010101" pitchFamily="34" charset="-79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David" panose="020E0502060401010101" pitchFamily="34" charset="-79"/>
      <p:regular r:id="rId22"/>
      <p:bold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CFF"/>
    <a:srgbClr val="CC99FF"/>
    <a:srgbClr val="FF9933"/>
    <a:srgbClr val="CC66FF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סגנון בהיר 1 - הדגשה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סגנון בהיר 1 - הדגשה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5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microsoft.com/office/2007/relationships/hdphoto" Target="../media/hdphoto6.wdp"/><Relationship Id="rId1" Type="http://schemas.openxmlformats.org/officeDocument/2006/relationships/image" Target="../media/image37.png"/><Relationship Id="rId6" Type="http://schemas.microsoft.com/office/2007/relationships/hdphoto" Target="../media/hdphoto8.wdp"/><Relationship Id="rId5" Type="http://schemas.openxmlformats.org/officeDocument/2006/relationships/image" Target="../media/image39.png"/><Relationship Id="rId4" Type="http://schemas.microsoft.com/office/2007/relationships/hdphoto" Target="../media/hdphoto7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37957-B7DA-410B-9068-CB7319978D16}" type="doc">
      <dgm:prSet loTypeId="urn:microsoft.com/office/officeart/2008/layout/AlternatingHexagons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rtl="1"/>
          <a:endParaRPr lang="he-IL"/>
        </a:p>
      </dgm:t>
    </dgm:pt>
    <dgm:pt modelId="{8D0DC5D0-40C3-4F65-92BE-74EB6C75EBE6}">
      <dgm:prSet phldrT="[טקסט]" custT="1"/>
      <dgm:spPr/>
      <dgm:t>
        <a:bodyPr/>
        <a:lstStyle/>
        <a:p>
          <a:pPr rtl="1"/>
          <a:r>
            <a:rPr lang="he-IL" sz="2000" dirty="0" smtClean="0"/>
            <a:t>מרחבי חקר דו-</a:t>
          </a:r>
          <a:r>
            <a:rPr lang="he-IL" sz="2000" dirty="0" err="1" smtClean="0"/>
            <a:t>גילאיים</a:t>
          </a:r>
          <a:endParaRPr lang="he-IL" sz="2000" dirty="0" smtClean="0"/>
        </a:p>
        <a:p>
          <a:pPr rtl="1"/>
          <a:r>
            <a:rPr lang="he-IL" sz="2000" dirty="0" smtClean="0"/>
            <a:t>בכתות ג-ד; ה-ו</a:t>
          </a:r>
          <a:endParaRPr lang="he-IL" sz="2000" dirty="0"/>
        </a:p>
      </dgm:t>
    </dgm:pt>
    <dgm:pt modelId="{270D237A-41E3-414E-AA08-FAFFE6E9A61B}" type="parTrans" cxnId="{D435B42E-59E2-40A0-8649-422E127992EC}">
      <dgm:prSet/>
      <dgm:spPr/>
      <dgm:t>
        <a:bodyPr/>
        <a:lstStyle/>
        <a:p>
          <a:pPr rtl="1"/>
          <a:endParaRPr lang="he-IL"/>
        </a:p>
      </dgm:t>
    </dgm:pt>
    <dgm:pt modelId="{D4C325A0-1A1C-4C67-AC2F-F0F46872BC3C}" type="sibTrans" cxnId="{D435B42E-59E2-40A0-8649-422E127992EC}">
      <dgm:prSet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pPr rtl="1"/>
          <a:endParaRPr lang="he-IL"/>
        </a:p>
      </dgm:t>
    </dgm:pt>
    <dgm:pt modelId="{8DD301D6-F7B5-45B6-856C-F40535BE3902}">
      <dgm:prSet phldrT="[טקסט]" custT="1"/>
      <dgm:spPr/>
      <dgm:t>
        <a:bodyPr/>
        <a:lstStyle/>
        <a:p>
          <a:pPr rtl="1">
            <a:lnSpc>
              <a:spcPct val="100000"/>
            </a:lnSpc>
          </a:pPr>
          <a:r>
            <a:rPr lang="he-IL" sz="2000" dirty="0" smtClean="0">
              <a:solidFill>
                <a:schemeClr val="bg2">
                  <a:lumMod val="10000"/>
                </a:schemeClr>
              </a:solidFill>
            </a:rPr>
            <a:t>המורה שינה את מקומו ואת נקודת מבטו על ההוראה</a:t>
          </a:r>
          <a:endParaRPr lang="he-IL" sz="2000" dirty="0"/>
        </a:p>
      </dgm:t>
    </dgm:pt>
    <dgm:pt modelId="{EB66E009-42E5-4E7B-A7F3-531BDD5E4D0F}" type="parTrans" cxnId="{9C95054F-D7D1-40DE-89DF-608E6C73E2F9}">
      <dgm:prSet/>
      <dgm:spPr/>
      <dgm:t>
        <a:bodyPr/>
        <a:lstStyle/>
        <a:p>
          <a:pPr rtl="1"/>
          <a:endParaRPr lang="he-IL"/>
        </a:p>
      </dgm:t>
    </dgm:pt>
    <dgm:pt modelId="{AB806208-ADDC-4747-9364-FAE73F3C8C79}" type="sibTrans" cxnId="{9C95054F-D7D1-40DE-89DF-608E6C73E2F9}">
      <dgm:prSet/>
      <dgm:spPr/>
      <dgm:t>
        <a:bodyPr/>
        <a:lstStyle/>
        <a:p>
          <a:pPr rtl="1"/>
          <a:endParaRPr lang="he-IL"/>
        </a:p>
      </dgm:t>
    </dgm:pt>
    <dgm:pt modelId="{DA99F921-5CFB-4E66-8702-3BDF789AC709}">
      <dgm:prSet phldrT="[טקסט]"/>
      <dgm:spPr>
        <a:solidFill>
          <a:srgbClr val="FF9933"/>
        </a:solidFill>
      </dgm:spPr>
      <dgm:t>
        <a:bodyPr/>
        <a:lstStyle/>
        <a:p>
          <a:pPr rtl="1"/>
          <a:endParaRPr lang="he-IL" dirty="0"/>
        </a:p>
      </dgm:t>
    </dgm:pt>
    <dgm:pt modelId="{742B1384-D738-43B6-8071-DEE34FBB913B}" type="parTrans" cxnId="{F09BADD7-203E-4B28-B8E6-23809EB3C4B9}">
      <dgm:prSet/>
      <dgm:spPr/>
      <dgm:t>
        <a:bodyPr/>
        <a:lstStyle/>
        <a:p>
          <a:pPr rtl="1"/>
          <a:endParaRPr lang="he-IL"/>
        </a:p>
      </dgm:t>
    </dgm:pt>
    <dgm:pt modelId="{B33D8F51-DFC0-44CC-9DEA-584A1218D174}" type="sibTrans" cxnId="{F09BADD7-203E-4B28-B8E6-23809EB3C4B9}">
      <dgm:prSet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pPr rtl="1"/>
          <a:endParaRPr lang="he-IL"/>
        </a:p>
      </dgm:t>
    </dgm:pt>
    <dgm:pt modelId="{89601BB1-7040-4CE6-926A-8794189C8D2A}">
      <dgm:prSet phldrT="[טקסט]" custT="1"/>
      <dgm:spPr/>
      <dgm:t>
        <a:bodyPr/>
        <a:lstStyle/>
        <a:p>
          <a:pPr rtl="1">
            <a:lnSpc>
              <a:spcPct val="100000"/>
            </a:lnSpc>
          </a:pPr>
          <a:r>
            <a:rPr lang="he-IL" sz="2200" dirty="0" smtClean="0">
              <a:solidFill>
                <a:schemeClr val="bg2">
                  <a:lumMod val="10000"/>
                </a:schemeClr>
              </a:solidFill>
            </a:rPr>
            <a:t>הקניית מקצועות הליבה מתקיימת בקבוצות קטנות, במשך 25 דקות</a:t>
          </a:r>
          <a:endParaRPr lang="he-IL" sz="2200" dirty="0">
            <a:solidFill>
              <a:schemeClr val="bg2">
                <a:lumMod val="10000"/>
              </a:schemeClr>
            </a:solidFill>
          </a:endParaRPr>
        </a:p>
      </dgm:t>
    </dgm:pt>
    <dgm:pt modelId="{CAB5E8B5-EBB8-4291-B801-1349D1F24C89}" type="parTrans" cxnId="{ABAF8D56-4E0D-483F-B3EE-DD0F8D4EE38C}">
      <dgm:prSet/>
      <dgm:spPr/>
      <dgm:t>
        <a:bodyPr/>
        <a:lstStyle/>
        <a:p>
          <a:pPr rtl="1"/>
          <a:endParaRPr lang="he-IL"/>
        </a:p>
      </dgm:t>
    </dgm:pt>
    <dgm:pt modelId="{096233F1-D65D-4F44-BC6C-3F2C02A63055}" type="sibTrans" cxnId="{ABAF8D56-4E0D-483F-B3EE-DD0F8D4EE38C}">
      <dgm:prSet/>
      <dgm:spPr/>
      <dgm:t>
        <a:bodyPr/>
        <a:lstStyle/>
        <a:p>
          <a:pPr rtl="1"/>
          <a:endParaRPr lang="he-IL"/>
        </a:p>
      </dgm:t>
    </dgm:pt>
    <dgm:pt modelId="{9E26A140-9B3C-4791-AC5E-4531320A81B9}">
      <dgm:prSet phldrT="[טקסט]"/>
      <dgm:spPr/>
      <dgm:t>
        <a:bodyPr/>
        <a:lstStyle/>
        <a:p>
          <a:pPr rtl="1"/>
          <a:endParaRPr lang="he-IL" dirty="0"/>
        </a:p>
      </dgm:t>
    </dgm:pt>
    <dgm:pt modelId="{F5FF24EE-DF64-4170-861E-8F09C4949E9F}" type="sibTrans" cxnId="{600195D8-3E97-44FA-B7C3-D91A6FA5AA5B}">
      <dgm:prSet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solidFill>
            <a:schemeClr val="tx1"/>
          </a:solidFill>
        </a:ln>
      </dgm:spPr>
      <dgm:t>
        <a:bodyPr/>
        <a:lstStyle/>
        <a:p>
          <a:pPr rtl="1"/>
          <a:endParaRPr lang="he-IL"/>
        </a:p>
      </dgm:t>
    </dgm:pt>
    <dgm:pt modelId="{45DE1573-3402-4C06-9279-061297E9D099}" type="parTrans" cxnId="{600195D8-3E97-44FA-B7C3-D91A6FA5AA5B}">
      <dgm:prSet/>
      <dgm:spPr/>
      <dgm:t>
        <a:bodyPr/>
        <a:lstStyle/>
        <a:p>
          <a:pPr rtl="1"/>
          <a:endParaRPr lang="he-IL"/>
        </a:p>
      </dgm:t>
    </dgm:pt>
    <dgm:pt modelId="{F46399BA-621D-4996-8A2F-FB8907ED718B}">
      <dgm:prSet phldrT="[טקסט]"/>
      <dgm:spPr/>
      <dgm:t>
        <a:bodyPr/>
        <a:lstStyle/>
        <a:p>
          <a:pPr rtl="1"/>
          <a:endParaRPr lang="he-IL" dirty="0"/>
        </a:p>
      </dgm:t>
    </dgm:pt>
    <dgm:pt modelId="{792A482B-D9C8-4143-AEB7-3DED59501DD8}" type="parTrans" cxnId="{7CE5866C-5CBF-486B-8F97-F835A46134E7}">
      <dgm:prSet/>
      <dgm:spPr/>
      <dgm:t>
        <a:bodyPr/>
        <a:lstStyle/>
        <a:p>
          <a:pPr rtl="1"/>
          <a:endParaRPr lang="he-IL"/>
        </a:p>
      </dgm:t>
    </dgm:pt>
    <dgm:pt modelId="{AB6C8ACF-F5D6-454F-876B-65DA6C3A9299}" type="sibTrans" cxnId="{7CE5866C-5CBF-486B-8F97-F835A46134E7}">
      <dgm:prSet/>
      <dgm:spPr>
        <a:solidFill>
          <a:srgbClr val="CC99FF"/>
        </a:solidFill>
      </dgm:spPr>
      <dgm:t>
        <a:bodyPr/>
        <a:lstStyle/>
        <a:p>
          <a:pPr rtl="1"/>
          <a:endParaRPr lang="he-IL"/>
        </a:p>
      </dgm:t>
    </dgm:pt>
    <dgm:pt modelId="{A220219D-86B6-4717-A801-BB1FCEB38DA9}" type="pres">
      <dgm:prSet presAssocID="{5FB37957-B7DA-410B-9068-CB7319978D1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E8F14E4-0851-4802-B807-E486D019C100}" type="pres">
      <dgm:prSet presAssocID="{9E26A140-9B3C-4791-AC5E-4531320A81B9}" presName="composite" presStyleCnt="0"/>
      <dgm:spPr/>
    </dgm:pt>
    <dgm:pt modelId="{1B174D9C-F024-4894-990E-7606A0638172}" type="pres">
      <dgm:prSet presAssocID="{9E26A140-9B3C-4791-AC5E-4531320A81B9}" presName="Parent1" presStyleLbl="node1" presStyleIdx="0" presStyleCnt="8" custScaleX="120975" custScaleY="107927" custLinFactNeighborX="31986" custLinFactNeighborY="709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B5FE141-B990-4DB2-9E24-DB9E5347DB91}" type="pres">
      <dgm:prSet presAssocID="{9E26A140-9B3C-4791-AC5E-4531320A81B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624F814-372F-4CBB-B4F0-552E3DE5EC14}" type="pres">
      <dgm:prSet presAssocID="{9E26A140-9B3C-4791-AC5E-4531320A81B9}" presName="BalanceSpacing" presStyleCnt="0"/>
      <dgm:spPr/>
    </dgm:pt>
    <dgm:pt modelId="{F6D1FA4F-9C87-4B2C-959A-4100B28E31B7}" type="pres">
      <dgm:prSet presAssocID="{9E26A140-9B3C-4791-AC5E-4531320A81B9}" presName="BalanceSpacing1" presStyleCnt="0"/>
      <dgm:spPr/>
    </dgm:pt>
    <dgm:pt modelId="{A4F160EC-A3E8-4CFB-8800-04F06AE0F352}" type="pres">
      <dgm:prSet presAssocID="{F5FF24EE-DF64-4170-861E-8F09C4949E9F}" presName="Accent1Text" presStyleLbl="node1" presStyleIdx="1" presStyleCnt="8" custScaleX="193413" custScaleY="114657" custLinFactNeighborX="-30677" custLinFactNeighborY="-7568"/>
      <dgm:spPr/>
      <dgm:t>
        <a:bodyPr/>
        <a:lstStyle/>
        <a:p>
          <a:endParaRPr lang="en-US"/>
        </a:p>
      </dgm:t>
    </dgm:pt>
    <dgm:pt modelId="{D6014311-F758-4C8C-9726-C3E8B23E9E51}" type="pres">
      <dgm:prSet presAssocID="{F5FF24EE-DF64-4170-861E-8F09C4949E9F}" presName="spaceBetweenRectangles" presStyleCnt="0"/>
      <dgm:spPr/>
    </dgm:pt>
    <dgm:pt modelId="{14C8750D-91D4-4CB8-A1FD-EB4A5AA493FE}" type="pres">
      <dgm:prSet presAssocID="{F46399BA-621D-4996-8A2F-FB8907ED718B}" presName="composite" presStyleCnt="0"/>
      <dgm:spPr/>
    </dgm:pt>
    <dgm:pt modelId="{915298A0-73D0-40DC-BF69-9751ADD6288E}" type="pres">
      <dgm:prSet presAssocID="{F46399BA-621D-4996-8A2F-FB8907ED718B}" presName="Parent1" presStyleLbl="node1" presStyleIdx="2" presStyleCnt="8" custScaleX="128233" custScaleY="109641" custLinFactX="-62242" custLinFactNeighborX="-100000" custLinFactNeighborY="57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D218D-E330-45D5-AF15-2964806CF44E}" type="pres">
      <dgm:prSet presAssocID="{F46399BA-621D-4996-8A2F-FB8907ED718B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B7E4EBC-C982-4FF7-8E62-B06670D6E609}" type="pres">
      <dgm:prSet presAssocID="{F46399BA-621D-4996-8A2F-FB8907ED718B}" presName="BalanceSpacing" presStyleCnt="0"/>
      <dgm:spPr/>
    </dgm:pt>
    <dgm:pt modelId="{17D092BA-E1E1-4A9B-B908-73CEE46F7993}" type="pres">
      <dgm:prSet presAssocID="{F46399BA-621D-4996-8A2F-FB8907ED718B}" presName="BalanceSpacing1" presStyleCnt="0"/>
      <dgm:spPr/>
    </dgm:pt>
    <dgm:pt modelId="{AB7C5F30-0835-434E-A120-2806D40A9CFC}" type="pres">
      <dgm:prSet presAssocID="{AB6C8ACF-F5D6-454F-876B-65DA6C3A9299}" presName="Accent1Text" presStyleLbl="node1" presStyleIdx="3" presStyleCnt="8" custScaleX="121788" custScaleY="106407" custLinFactX="-20445" custLinFactNeighborX="-100000" custLinFactNeighborY="4895"/>
      <dgm:spPr/>
      <dgm:t>
        <a:bodyPr/>
        <a:lstStyle/>
        <a:p>
          <a:endParaRPr lang="en-US"/>
        </a:p>
      </dgm:t>
    </dgm:pt>
    <dgm:pt modelId="{D30D8945-88DE-4FDA-96AB-8F84C6BF0C35}" type="pres">
      <dgm:prSet presAssocID="{AB6C8ACF-F5D6-454F-876B-65DA6C3A9299}" presName="spaceBetweenRectangles" presStyleCnt="0"/>
      <dgm:spPr/>
    </dgm:pt>
    <dgm:pt modelId="{CC811603-D327-4459-9ADE-98C32310011C}" type="pres">
      <dgm:prSet presAssocID="{8D0DC5D0-40C3-4F65-92BE-74EB6C75EBE6}" presName="composite" presStyleCnt="0"/>
      <dgm:spPr/>
    </dgm:pt>
    <dgm:pt modelId="{60C67980-63E9-4A00-8AF4-5EC281B3C938}" type="pres">
      <dgm:prSet presAssocID="{8D0DC5D0-40C3-4F65-92BE-74EB6C75EBE6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41944504-019D-4B0A-86BC-4026B776C559}" type="pres">
      <dgm:prSet presAssocID="{8D0DC5D0-40C3-4F65-92BE-74EB6C75EBE6}" presName="Childtext1" presStyleLbl="revTx" presStyleIdx="2" presStyleCnt="4" custScaleX="138127" custLinFactY="-73118" custLinFactNeighborX="-8484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3E4C442-A5A6-4FCB-B213-10451611426C}" type="pres">
      <dgm:prSet presAssocID="{8D0DC5D0-40C3-4F65-92BE-74EB6C75EBE6}" presName="BalanceSpacing" presStyleCnt="0"/>
      <dgm:spPr/>
    </dgm:pt>
    <dgm:pt modelId="{0416ADB8-1194-4FB6-8D8B-8701CC418561}" type="pres">
      <dgm:prSet presAssocID="{8D0DC5D0-40C3-4F65-92BE-74EB6C75EBE6}" presName="BalanceSpacing1" presStyleCnt="0"/>
      <dgm:spPr/>
    </dgm:pt>
    <dgm:pt modelId="{87866637-B5A8-4779-9F3D-AD5BA0679344}" type="pres">
      <dgm:prSet presAssocID="{D4C325A0-1A1C-4C67-AC2F-F0F46872BC3C}" presName="Accent1Text" presStyleLbl="node1" presStyleIdx="5" presStyleCnt="8" custScaleX="92131" custScaleY="102684" custLinFactNeighborX="-17833"/>
      <dgm:spPr/>
      <dgm:t>
        <a:bodyPr/>
        <a:lstStyle/>
        <a:p>
          <a:endParaRPr lang="en-US"/>
        </a:p>
      </dgm:t>
    </dgm:pt>
    <dgm:pt modelId="{90BDA9D3-4D6F-4463-8DE2-AD1CE2D39FBA}" type="pres">
      <dgm:prSet presAssocID="{D4C325A0-1A1C-4C67-AC2F-F0F46872BC3C}" presName="spaceBetweenRectangles" presStyleCnt="0"/>
      <dgm:spPr/>
    </dgm:pt>
    <dgm:pt modelId="{E1FDDB10-77A4-4EBA-8EA9-1C1FA0E5E252}" type="pres">
      <dgm:prSet presAssocID="{DA99F921-5CFB-4E66-8702-3BDF789AC709}" presName="composite" presStyleCnt="0"/>
      <dgm:spPr/>
    </dgm:pt>
    <dgm:pt modelId="{EFBDBA94-806F-4F1F-829B-154D71E8FC92}" type="pres">
      <dgm:prSet presAssocID="{DA99F921-5CFB-4E66-8702-3BDF789AC709}" presName="Parent1" presStyleLbl="node1" presStyleIdx="6" presStyleCnt="8" custScaleX="127092" custLinFactNeighborX="-356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95C6D09-6765-44AB-97C4-D203664FACB4}" type="pres">
      <dgm:prSet presAssocID="{DA99F921-5CFB-4E66-8702-3BDF789AC709}" presName="Childtext1" presStyleLbl="revTx" presStyleIdx="3" presStyleCnt="4" custScaleX="154036" custScaleY="150635" custLinFactNeighborX="-57853" custLinFactNeighborY="-315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0E6144C-71F5-4E98-875C-FCED6E2D6299}" type="pres">
      <dgm:prSet presAssocID="{DA99F921-5CFB-4E66-8702-3BDF789AC709}" presName="BalanceSpacing" presStyleCnt="0"/>
      <dgm:spPr/>
    </dgm:pt>
    <dgm:pt modelId="{D5091F94-A883-4C82-B7C8-CD8531A928D0}" type="pres">
      <dgm:prSet presAssocID="{DA99F921-5CFB-4E66-8702-3BDF789AC709}" presName="BalanceSpacing1" presStyleCnt="0"/>
      <dgm:spPr/>
    </dgm:pt>
    <dgm:pt modelId="{82351AE9-00E9-4CB3-8271-70E95C1AA1AB}" type="pres">
      <dgm:prSet presAssocID="{B33D8F51-DFC0-44CC-9DEA-584A1218D174}" presName="Accent1Text" presStyleLbl="node1" presStyleIdx="7" presStyleCnt="8" custScaleX="103296" custScaleY="103981" custLinFactNeighborX="-20988" custLinFactNeighborY="-1862"/>
      <dgm:spPr/>
      <dgm:t>
        <a:bodyPr/>
        <a:lstStyle/>
        <a:p>
          <a:endParaRPr lang="en-US"/>
        </a:p>
      </dgm:t>
    </dgm:pt>
  </dgm:ptLst>
  <dgm:cxnLst>
    <dgm:cxn modelId="{E72DD7A4-6AF1-4DC6-BE23-D373669C3B17}" type="presOf" srcId="{D4C325A0-1A1C-4C67-AC2F-F0F46872BC3C}" destId="{87866637-B5A8-4779-9F3D-AD5BA0679344}" srcOrd="0" destOrd="0" presId="urn:microsoft.com/office/officeart/2008/layout/AlternatingHexagons"/>
    <dgm:cxn modelId="{955401DA-3B75-4E83-BA33-E65AFA42192F}" type="presOf" srcId="{B33D8F51-DFC0-44CC-9DEA-584A1218D174}" destId="{82351AE9-00E9-4CB3-8271-70E95C1AA1AB}" srcOrd="0" destOrd="0" presId="urn:microsoft.com/office/officeart/2008/layout/AlternatingHexagons"/>
    <dgm:cxn modelId="{CE9FF301-DD97-4466-82B6-F5EA7FFB4C4A}" type="presOf" srcId="{9E26A140-9B3C-4791-AC5E-4531320A81B9}" destId="{1B174D9C-F024-4894-990E-7606A0638172}" srcOrd="0" destOrd="0" presId="urn:microsoft.com/office/officeart/2008/layout/AlternatingHexagons"/>
    <dgm:cxn modelId="{D435B42E-59E2-40A0-8649-422E127992EC}" srcId="{5FB37957-B7DA-410B-9068-CB7319978D16}" destId="{8D0DC5D0-40C3-4F65-92BE-74EB6C75EBE6}" srcOrd="2" destOrd="0" parTransId="{270D237A-41E3-414E-AA08-FAFFE6E9A61B}" sibTransId="{D4C325A0-1A1C-4C67-AC2F-F0F46872BC3C}"/>
    <dgm:cxn modelId="{FD16CF50-A3FB-4A31-8E2B-B41AC55A5993}" type="presOf" srcId="{8DD301D6-F7B5-45B6-856C-F40535BE3902}" destId="{41944504-019D-4B0A-86BC-4026B776C559}" srcOrd="0" destOrd="0" presId="urn:microsoft.com/office/officeart/2008/layout/AlternatingHexagons"/>
    <dgm:cxn modelId="{097A38DE-1676-4C60-9E06-D5A4B4424A11}" type="presOf" srcId="{89601BB1-7040-4CE6-926A-8794189C8D2A}" destId="{395C6D09-6765-44AB-97C4-D203664FACB4}" srcOrd="0" destOrd="0" presId="urn:microsoft.com/office/officeart/2008/layout/AlternatingHexagons"/>
    <dgm:cxn modelId="{600195D8-3E97-44FA-B7C3-D91A6FA5AA5B}" srcId="{5FB37957-B7DA-410B-9068-CB7319978D16}" destId="{9E26A140-9B3C-4791-AC5E-4531320A81B9}" srcOrd="0" destOrd="0" parTransId="{45DE1573-3402-4C06-9279-061297E9D099}" sibTransId="{F5FF24EE-DF64-4170-861E-8F09C4949E9F}"/>
    <dgm:cxn modelId="{9C95054F-D7D1-40DE-89DF-608E6C73E2F9}" srcId="{8D0DC5D0-40C3-4F65-92BE-74EB6C75EBE6}" destId="{8DD301D6-F7B5-45B6-856C-F40535BE3902}" srcOrd="0" destOrd="0" parTransId="{EB66E009-42E5-4E7B-A7F3-531BDD5E4D0F}" sibTransId="{AB806208-ADDC-4747-9364-FAE73F3C8C79}"/>
    <dgm:cxn modelId="{7CE5866C-5CBF-486B-8F97-F835A46134E7}" srcId="{5FB37957-B7DA-410B-9068-CB7319978D16}" destId="{F46399BA-621D-4996-8A2F-FB8907ED718B}" srcOrd="1" destOrd="0" parTransId="{792A482B-D9C8-4143-AEB7-3DED59501DD8}" sibTransId="{AB6C8ACF-F5D6-454F-876B-65DA6C3A9299}"/>
    <dgm:cxn modelId="{1ABC9DB4-C503-47EF-9723-9B0A2F364333}" type="presOf" srcId="{F46399BA-621D-4996-8A2F-FB8907ED718B}" destId="{915298A0-73D0-40DC-BF69-9751ADD6288E}" srcOrd="0" destOrd="0" presId="urn:microsoft.com/office/officeart/2008/layout/AlternatingHexagons"/>
    <dgm:cxn modelId="{6EBA7F1C-44B9-47FB-A957-444287226E01}" type="presOf" srcId="{DA99F921-5CFB-4E66-8702-3BDF789AC709}" destId="{EFBDBA94-806F-4F1F-829B-154D71E8FC92}" srcOrd="0" destOrd="0" presId="urn:microsoft.com/office/officeart/2008/layout/AlternatingHexagons"/>
    <dgm:cxn modelId="{18910F8D-8015-45F8-9EFB-B602F241F6FA}" type="presOf" srcId="{5FB37957-B7DA-410B-9068-CB7319978D16}" destId="{A220219D-86B6-4717-A801-BB1FCEB38DA9}" srcOrd="0" destOrd="0" presId="urn:microsoft.com/office/officeart/2008/layout/AlternatingHexagons"/>
    <dgm:cxn modelId="{8BAA91E9-4AA0-4F37-B127-3FAB937D7038}" type="presOf" srcId="{8D0DC5D0-40C3-4F65-92BE-74EB6C75EBE6}" destId="{60C67980-63E9-4A00-8AF4-5EC281B3C938}" srcOrd="0" destOrd="0" presId="urn:microsoft.com/office/officeart/2008/layout/AlternatingHexagons"/>
    <dgm:cxn modelId="{F09BADD7-203E-4B28-B8E6-23809EB3C4B9}" srcId="{5FB37957-B7DA-410B-9068-CB7319978D16}" destId="{DA99F921-5CFB-4E66-8702-3BDF789AC709}" srcOrd="3" destOrd="0" parTransId="{742B1384-D738-43B6-8071-DEE34FBB913B}" sibTransId="{B33D8F51-DFC0-44CC-9DEA-584A1218D174}"/>
    <dgm:cxn modelId="{ABAF8D56-4E0D-483F-B3EE-DD0F8D4EE38C}" srcId="{DA99F921-5CFB-4E66-8702-3BDF789AC709}" destId="{89601BB1-7040-4CE6-926A-8794189C8D2A}" srcOrd="0" destOrd="0" parTransId="{CAB5E8B5-EBB8-4291-B801-1349D1F24C89}" sibTransId="{096233F1-D65D-4F44-BC6C-3F2C02A63055}"/>
    <dgm:cxn modelId="{427F8A7A-C429-4EBD-A9FF-0CD1084F4B86}" type="presOf" srcId="{F5FF24EE-DF64-4170-861E-8F09C4949E9F}" destId="{A4F160EC-A3E8-4CFB-8800-04F06AE0F352}" srcOrd="0" destOrd="0" presId="urn:microsoft.com/office/officeart/2008/layout/AlternatingHexagons"/>
    <dgm:cxn modelId="{28B84AA0-5DF0-4E93-A8CC-BBC5CDECBE96}" type="presOf" srcId="{AB6C8ACF-F5D6-454F-876B-65DA6C3A9299}" destId="{AB7C5F30-0835-434E-A120-2806D40A9CFC}" srcOrd="0" destOrd="0" presId="urn:microsoft.com/office/officeart/2008/layout/AlternatingHexagons"/>
    <dgm:cxn modelId="{E2193EC5-BFA4-4FDB-B30D-439DA0070387}" type="presParOf" srcId="{A220219D-86B6-4717-A801-BB1FCEB38DA9}" destId="{6E8F14E4-0851-4802-B807-E486D019C100}" srcOrd="0" destOrd="0" presId="urn:microsoft.com/office/officeart/2008/layout/AlternatingHexagons"/>
    <dgm:cxn modelId="{333B40EC-743C-4AEA-838F-86B158D1F5B3}" type="presParOf" srcId="{6E8F14E4-0851-4802-B807-E486D019C100}" destId="{1B174D9C-F024-4894-990E-7606A0638172}" srcOrd="0" destOrd="0" presId="urn:microsoft.com/office/officeart/2008/layout/AlternatingHexagons"/>
    <dgm:cxn modelId="{DE4035D1-9B85-4CF6-B9A8-54384AC799F8}" type="presParOf" srcId="{6E8F14E4-0851-4802-B807-E486D019C100}" destId="{CB5FE141-B990-4DB2-9E24-DB9E5347DB91}" srcOrd="1" destOrd="0" presId="urn:microsoft.com/office/officeart/2008/layout/AlternatingHexagons"/>
    <dgm:cxn modelId="{8C13BF71-F69C-4CBF-8EAC-97FD135B0247}" type="presParOf" srcId="{6E8F14E4-0851-4802-B807-E486D019C100}" destId="{7624F814-372F-4CBB-B4F0-552E3DE5EC14}" srcOrd="2" destOrd="0" presId="urn:microsoft.com/office/officeart/2008/layout/AlternatingHexagons"/>
    <dgm:cxn modelId="{AC76DF0F-F21F-4DEF-BD1E-0B845AE5A6D0}" type="presParOf" srcId="{6E8F14E4-0851-4802-B807-E486D019C100}" destId="{F6D1FA4F-9C87-4B2C-959A-4100B28E31B7}" srcOrd="3" destOrd="0" presId="urn:microsoft.com/office/officeart/2008/layout/AlternatingHexagons"/>
    <dgm:cxn modelId="{BBF6E840-BA1D-4066-BB53-D31019CB7898}" type="presParOf" srcId="{6E8F14E4-0851-4802-B807-E486D019C100}" destId="{A4F160EC-A3E8-4CFB-8800-04F06AE0F352}" srcOrd="4" destOrd="0" presId="urn:microsoft.com/office/officeart/2008/layout/AlternatingHexagons"/>
    <dgm:cxn modelId="{42C1A9EA-1CF4-4A71-8AB5-7274CB679DB7}" type="presParOf" srcId="{A220219D-86B6-4717-A801-BB1FCEB38DA9}" destId="{D6014311-F758-4C8C-9726-C3E8B23E9E51}" srcOrd="1" destOrd="0" presId="urn:microsoft.com/office/officeart/2008/layout/AlternatingHexagons"/>
    <dgm:cxn modelId="{3FA34D12-5A90-4C49-A7DC-15F2CC506DE4}" type="presParOf" srcId="{A220219D-86B6-4717-A801-BB1FCEB38DA9}" destId="{14C8750D-91D4-4CB8-A1FD-EB4A5AA493FE}" srcOrd="2" destOrd="0" presId="urn:microsoft.com/office/officeart/2008/layout/AlternatingHexagons"/>
    <dgm:cxn modelId="{59527BEA-64FC-4391-B1B6-6E89327306DB}" type="presParOf" srcId="{14C8750D-91D4-4CB8-A1FD-EB4A5AA493FE}" destId="{915298A0-73D0-40DC-BF69-9751ADD6288E}" srcOrd="0" destOrd="0" presId="urn:microsoft.com/office/officeart/2008/layout/AlternatingHexagons"/>
    <dgm:cxn modelId="{216D9F88-D8A3-4B22-A6A5-DB4CD470BEA0}" type="presParOf" srcId="{14C8750D-91D4-4CB8-A1FD-EB4A5AA493FE}" destId="{012D218D-E330-45D5-AF15-2964806CF44E}" srcOrd="1" destOrd="0" presId="urn:microsoft.com/office/officeart/2008/layout/AlternatingHexagons"/>
    <dgm:cxn modelId="{729405A9-A692-497A-A992-9EF5E66B44AF}" type="presParOf" srcId="{14C8750D-91D4-4CB8-A1FD-EB4A5AA493FE}" destId="{5B7E4EBC-C982-4FF7-8E62-B06670D6E609}" srcOrd="2" destOrd="0" presId="urn:microsoft.com/office/officeart/2008/layout/AlternatingHexagons"/>
    <dgm:cxn modelId="{170EF746-C2EC-4D4D-9693-AE8A05128615}" type="presParOf" srcId="{14C8750D-91D4-4CB8-A1FD-EB4A5AA493FE}" destId="{17D092BA-E1E1-4A9B-B908-73CEE46F7993}" srcOrd="3" destOrd="0" presId="urn:microsoft.com/office/officeart/2008/layout/AlternatingHexagons"/>
    <dgm:cxn modelId="{868A7B66-CEC7-49DB-89D9-5B730A3214B4}" type="presParOf" srcId="{14C8750D-91D4-4CB8-A1FD-EB4A5AA493FE}" destId="{AB7C5F30-0835-434E-A120-2806D40A9CFC}" srcOrd="4" destOrd="0" presId="urn:microsoft.com/office/officeart/2008/layout/AlternatingHexagons"/>
    <dgm:cxn modelId="{22251091-F890-4ADE-A668-44E239883EFD}" type="presParOf" srcId="{A220219D-86B6-4717-A801-BB1FCEB38DA9}" destId="{D30D8945-88DE-4FDA-96AB-8F84C6BF0C35}" srcOrd="3" destOrd="0" presId="urn:microsoft.com/office/officeart/2008/layout/AlternatingHexagons"/>
    <dgm:cxn modelId="{919D3415-158C-4264-8BF2-8BB7B0DF1F61}" type="presParOf" srcId="{A220219D-86B6-4717-A801-BB1FCEB38DA9}" destId="{CC811603-D327-4459-9ADE-98C32310011C}" srcOrd="4" destOrd="0" presId="urn:microsoft.com/office/officeart/2008/layout/AlternatingHexagons"/>
    <dgm:cxn modelId="{9E5C46DF-4DC0-4525-871F-1F221F1D59D9}" type="presParOf" srcId="{CC811603-D327-4459-9ADE-98C32310011C}" destId="{60C67980-63E9-4A00-8AF4-5EC281B3C938}" srcOrd="0" destOrd="0" presId="urn:microsoft.com/office/officeart/2008/layout/AlternatingHexagons"/>
    <dgm:cxn modelId="{BCBEB66C-6C18-4ADA-B013-A9CC9707EB35}" type="presParOf" srcId="{CC811603-D327-4459-9ADE-98C32310011C}" destId="{41944504-019D-4B0A-86BC-4026B776C559}" srcOrd="1" destOrd="0" presId="urn:microsoft.com/office/officeart/2008/layout/AlternatingHexagons"/>
    <dgm:cxn modelId="{8153B7A0-498D-4B0F-BF3B-A427540C0C60}" type="presParOf" srcId="{CC811603-D327-4459-9ADE-98C32310011C}" destId="{03E4C442-A5A6-4FCB-B213-10451611426C}" srcOrd="2" destOrd="0" presId="urn:microsoft.com/office/officeart/2008/layout/AlternatingHexagons"/>
    <dgm:cxn modelId="{326B37AD-CA90-4D0A-9CB3-195CCF39CCE0}" type="presParOf" srcId="{CC811603-D327-4459-9ADE-98C32310011C}" destId="{0416ADB8-1194-4FB6-8D8B-8701CC418561}" srcOrd="3" destOrd="0" presId="urn:microsoft.com/office/officeart/2008/layout/AlternatingHexagons"/>
    <dgm:cxn modelId="{20149154-9FDC-4D86-93F3-AC68BD28495F}" type="presParOf" srcId="{CC811603-D327-4459-9ADE-98C32310011C}" destId="{87866637-B5A8-4779-9F3D-AD5BA0679344}" srcOrd="4" destOrd="0" presId="urn:microsoft.com/office/officeart/2008/layout/AlternatingHexagons"/>
    <dgm:cxn modelId="{45E066F1-5575-4BD8-A2B5-2C3DD20D4AA4}" type="presParOf" srcId="{A220219D-86B6-4717-A801-BB1FCEB38DA9}" destId="{90BDA9D3-4D6F-4463-8DE2-AD1CE2D39FBA}" srcOrd="5" destOrd="0" presId="urn:microsoft.com/office/officeart/2008/layout/AlternatingHexagons"/>
    <dgm:cxn modelId="{3248D26B-5EEF-434D-90E2-DB9F45A644DF}" type="presParOf" srcId="{A220219D-86B6-4717-A801-BB1FCEB38DA9}" destId="{E1FDDB10-77A4-4EBA-8EA9-1C1FA0E5E252}" srcOrd="6" destOrd="0" presId="urn:microsoft.com/office/officeart/2008/layout/AlternatingHexagons"/>
    <dgm:cxn modelId="{FB1A8CE7-E8C4-49DC-B15B-F6ADE8D147E9}" type="presParOf" srcId="{E1FDDB10-77A4-4EBA-8EA9-1C1FA0E5E252}" destId="{EFBDBA94-806F-4F1F-829B-154D71E8FC92}" srcOrd="0" destOrd="0" presId="urn:microsoft.com/office/officeart/2008/layout/AlternatingHexagons"/>
    <dgm:cxn modelId="{20D764D0-AF95-48BC-9DD8-F145E9CCB65F}" type="presParOf" srcId="{E1FDDB10-77A4-4EBA-8EA9-1C1FA0E5E252}" destId="{395C6D09-6765-44AB-97C4-D203664FACB4}" srcOrd="1" destOrd="0" presId="urn:microsoft.com/office/officeart/2008/layout/AlternatingHexagons"/>
    <dgm:cxn modelId="{E4B321FC-51A6-400F-9BF0-83599658CDF4}" type="presParOf" srcId="{E1FDDB10-77A4-4EBA-8EA9-1C1FA0E5E252}" destId="{70E6144C-71F5-4E98-875C-FCED6E2D6299}" srcOrd="2" destOrd="0" presId="urn:microsoft.com/office/officeart/2008/layout/AlternatingHexagons"/>
    <dgm:cxn modelId="{FF2E2CB8-B87C-4CDE-A762-591966015C9B}" type="presParOf" srcId="{E1FDDB10-77A4-4EBA-8EA9-1C1FA0E5E252}" destId="{D5091F94-A883-4C82-B7C8-CD8531A928D0}" srcOrd="3" destOrd="0" presId="urn:microsoft.com/office/officeart/2008/layout/AlternatingHexagons"/>
    <dgm:cxn modelId="{742D6EB6-1887-4C97-A496-8BE1E45E6401}" type="presParOf" srcId="{E1FDDB10-77A4-4EBA-8EA9-1C1FA0E5E252}" destId="{82351AE9-00E9-4CB3-8271-70E95C1AA1AB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CC16C59-E0AB-4C8B-93BC-83673B4D23DC}" type="datetimeFigureOut">
              <a:rPr lang="he-IL" smtClean="0"/>
              <a:t>ה'/אב/תשע"ח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F1A54F8-D931-4317-BD03-694F90B559C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14034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1A54F8-D931-4317-BD03-694F90B559CC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79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rcazkadar@gmail.com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Relationship Id="rId4" Type="http://schemas.openxmlformats.org/officeDocument/2006/relationships/hyperlink" Target="mailto:mercazkadar@gmail.com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rcazkadar@gmail.com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rcazkadar@gmail.com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rcazkadar.org.il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mercazkadar@gmail.com" TargetMode="Externa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mailto:mercazkadar@gmail.com" TargetMode="External"/><Relationship Id="rId2" Type="http://schemas.openxmlformats.org/officeDocument/2006/relationships/hyperlink" Target="http://www.mercazkadar.org.il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mailto:mercazkadar@gmail.com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mercazkadar.org.il/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2084390"/>
            <a:ext cx="8487295" cy="2387600"/>
          </a:xfrm>
        </p:spPr>
        <p:txBody>
          <a:bodyPr anchor="b"/>
          <a:lstStyle>
            <a:lvl1pPr algn="ctr" rtl="1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45" y="4564065"/>
            <a:ext cx="8487295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2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444415"/>
            <a:ext cx="8429106" cy="2852737"/>
          </a:xfrm>
        </p:spPr>
        <p:txBody>
          <a:bodyPr anchor="b"/>
          <a:lstStyle>
            <a:lvl1pPr algn="ctr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3577388"/>
            <a:ext cx="8495607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250338" y="5436231"/>
            <a:ext cx="2035662" cy="558321"/>
            <a:chOff x="2228767" y="4434028"/>
            <a:chExt cx="5901080" cy="1618488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10" name="Rectangle 9">
            <a:hlinkClick r:id="rId6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595" y="1346662"/>
            <a:ext cx="7886700" cy="931025"/>
          </a:xfrm>
        </p:spPr>
        <p:txBody>
          <a:bodyPr>
            <a:normAutofit/>
          </a:bodyPr>
          <a:lstStyle>
            <a:lvl1pPr algn="r" rtl="1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920095" y="2277687"/>
            <a:ext cx="3886200" cy="3899276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50338" y="5436231"/>
            <a:ext cx="2035662" cy="558321"/>
            <a:chOff x="2228767" y="4434028"/>
            <a:chExt cx="5901080" cy="1618488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9" name="Rectangle 8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80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554169" y="5618642"/>
            <a:ext cx="2035662" cy="558321"/>
            <a:chOff x="2228767" y="4434028"/>
            <a:chExt cx="5901080" cy="161848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11" name="Rectangle 10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0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250338" y="5436231"/>
            <a:ext cx="2035662" cy="558321"/>
            <a:chOff x="2228767" y="4434028"/>
            <a:chExt cx="5901080" cy="161848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11" name="Rectangle 10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1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6DE97-8436-4ABB-9FF1-2012A33A282F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FB3028-08B4-4632-8DDC-04C59C98C05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254016" y="5511046"/>
            <a:ext cx="2035662" cy="558321"/>
            <a:chOff x="2228767" y="4434028"/>
            <a:chExt cx="5901080" cy="1618488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10" name="Rectangle 9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8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2084390"/>
            <a:ext cx="8487295" cy="2387600"/>
          </a:xfrm>
        </p:spPr>
        <p:txBody>
          <a:bodyPr anchor="b"/>
          <a:lstStyle>
            <a:lvl1pPr algn="ctr" rtl="1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45" y="4564065"/>
            <a:ext cx="8487295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2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05" y="4729307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04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444415"/>
            <a:ext cx="8429106" cy="2852737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4589464"/>
            <a:ext cx="8495607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0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-8313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595" y="1346662"/>
            <a:ext cx="7886700" cy="931025"/>
          </a:xfrm>
        </p:spPr>
        <p:txBody>
          <a:bodyPr>
            <a:normAutofit/>
          </a:bodyPr>
          <a:lstStyle>
            <a:lvl1pPr algn="r" rtl="1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920095" y="2277687"/>
            <a:ext cx="3886200" cy="3899276"/>
          </a:xfrm>
        </p:spPr>
        <p:txBody>
          <a:bodyPr/>
          <a:lstStyle>
            <a:lvl1pPr algn="r" rtl="1">
              <a:defRPr>
                <a:solidFill>
                  <a:schemeClr val="bg1"/>
                </a:solidFill>
              </a:defRPr>
            </a:lvl1pPr>
            <a:lvl2pPr algn="r" rtl="1">
              <a:defRPr>
                <a:solidFill>
                  <a:schemeClr val="bg1"/>
                </a:solidFill>
              </a:defRPr>
            </a:lvl2pPr>
            <a:lvl3pPr algn="r" rtl="1">
              <a:defRPr>
                <a:solidFill>
                  <a:schemeClr val="bg1"/>
                </a:solidFill>
              </a:defRPr>
            </a:lvl3pPr>
            <a:lvl4pPr algn="r" rtl="1">
              <a:defRPr>
                <a:solidFill>
                  <a:schemeClr val="bg1"/>
                </a:solidFill>
              </a:defRPr>
            </a:lvl4pPr>
            <a:lvl5pPr algn="r" rtl="1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62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algn="r" rtl="1">
              <a:defRPr>
                <a:solidFill>
                  <a:schemeClr val="bg1"/>
                </a:solidFill>
              </a:defRPr>
            </a:lvl1pPr>
            <a:lvl2pPr algn="r" rtl="1">
              <a:defRPr>
                <a:solidFill>
                  <a:schemeClr val="bg1"/>
                </a:solidFill>
              </a:defRPr>
            </a:lvl2pPr>
            <a:lvl3pPr algn="r" rtl="1">
              <a:defRPr>
                <a:solidFill>
                  <a:schemeClr val="bg1"/>
                </a:solidFill>
              </a:defRPr>
            </a:lvl3pPr>
            <a:lvl4pPr algn="r" rtl="1">
              <a:defRPr>
                <a:solidFill>
                  <a:schemeClr val="bg1"/>
                </a:solidFill>
              </a:defRPr>
            </a:lvl4pPr>
            <a:lvl5pPr algn="r" rtl="1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algn="r" rtl="1">
              <a:defRPr>
                <a:solidFill>
                  <a:schemeClr val="bg1"/>
                </a:solidFill>
              </a:defRPr>
            </a:lvl1pPr>
            <a:lvl2pPr algn="r" rtl="1">
              <a:defRPr>
                <a:solidFill>
                  <a:schemeClr val="bg1"/>
                </a:solidFill>
              </a:defRPr>
            </a:lvl2pPr>
            <a:lvl3pPr algn="r" rtl="1">
              <a:defRPr>
                <a:solidFill>
                  <a:schemeClr val="bg1"/>
                </a:solidFill>
              </a:defRPr>
            </a:lvl3pPr>
            <a:lvl4pPr algn="r" rtl="1">
              <a:defRPr>
                <a:solidFill>
                  <a:schemeClr val="bg1"/>
                </a:solidFill>
              </a:defRPr>
            </a:lvl4pPr>
            <a:lvl5pPr algn="r" rtl="1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1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05" y="472930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hlinkClick r:id="rId3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61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51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3" name="Rectangle 2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3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444415"/>
            <a:ext cx="8429106" cy="2852737"/>
          </a:xfrm>
        </p:spPr>
        <p:txBody>
          <a:bodyPr anchor="b"/>
          <a:lstStyle>
            <a:lvl1pPr algn="ctr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4589464"/>
            <a:ext cx="8495607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274319" y="6096435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3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595" y="1346662"/>
            <a:ext cx="7886700" cy="931025"/>
          </a:xfrm>
        </p:spPr>
        <p:txBody>
          <a:bodyPr>
            <a:normAutofit/>
          </a:bodyPr>
          <a:lstStyle>
            <a:lvl1pPr algn="r" rtl="1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920095" y="2277687"/>
            <a:ext cx="3886200" cy="3899276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 rtl="1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6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Rectangle 5">
            <a:hlinkClick r:id="rId3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4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6DE97-8436-4ABB-9FF1-2012A33A282F}" type="datetimeFigureOut">
              <a:rPr lang="en-US" smtClean="0"/>
              <a:t>7/17/2018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5FB3028-08B4-4632-8DDC-04C59C98C0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hlinkClick r:id="rId2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3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0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945" y="2084390"/>
            <a:ext cx="8487295" cy="2387600"/>
          </a:xfrm>
        </p:spPr>
        <p:txBody>
          <a:bodyPr anchor="b"/>
          <a:lstStyle>
            <a:lvl1pPr algn="ctr" rtl="1">
              <a:defRPr sz="6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45" y="4564065"/>
            <a:ext cx="8487295" cy="623077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3226294" y="5403467"/>
            <a:ext cx="2700680" cy="740715"/>
            <a:chOff x="2228767" y="4434028"/>
            <a:chExt cx="5901080" cy="161848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9" name="Rectangle 8">
            <a:hlinkClick r:id="rId6"/>
          </p:cNvPr>
          <p:cNvSpPr/>
          <p:nvPr userDrawn="1"/>
        </p:nvSpPr>
        <p:spPr>
          <a:xfrm>
            <a:off x="290945" y="6475615"/>
            <a:ext cx="1596044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7"/>
          </p:cNvPr>
          <p:cNvSpPr/>
          <p:nvPr userDrawn="1"/>
        </p:nvSpPr>
        <p:spPr>
          <a:xfrm>
            <a:off x="2080951" y="6475615"/>
            <a:ext cx="1751215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" y="-656706"/>
            <a:ext cx="914176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05" y="4064289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6700057" y="6121374"/>
            <a:ext cx="2194559" cy="601901"/>
            <a:chOff x="2228767" y="4434028"/>
            <a:chExt cx="5901080" cy="161848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767" y="4535425"/>
              <a:ext cx="1072896" cy="121310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608" y="4503689"/>
              <a:ext cx="1904477" cy="13484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647" y="4434028"/>
              <a:ext cx="2743200" cy="1618488"/>
            </a:xfrm>
            <a:prstGeom prst="rect">
              <a:avLst/>
            </a:prstGeom>
          </p:spPr>
        </p:pic>
      </p:grpSp>
      <p:sp>
        <p:nvSpPr>
          <p:cNvPr id="9" name="Rectangle 8">
            <a:hlinkClick r:id="rId6"/>
          </p:cNvPr>
          <p:cNvSpPr/>
          <p:nvPr userDrawn="1"/>
        </p:nvSpPr>
        <p:spPr>
          <a:xfrm>
            <a:off x="274319" y="5428063"/>
            <a:ext cx="1953491" cy="2493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1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70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9" r:id="rId4"/>
    <p:sldLayoutId id="2147483664" r:id="rId5"/>
    <p:sldLayoutId id="2147483668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50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74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718" y="94133"/>
            <a:ext cx="1555365" cy="149262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0646" y="749488"/>
            <a:ext cx="2982963" cy="530366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כותרת 1"/>
          <p:cNvSpPr txBox="1">
            <a:spLocks/>
          </p:cNvSpPr>
          <p:nvPr/>
        </p:nvSpPr>
        <p:spPr>
          <a:xfrm>
            <a:off x="4146080" y="1929187"/>
            <a:ext cx="4728979" cy="1150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3600" b="1" dirty="0" smtClean="0">
                <a:solidFill>
                  <a:srgbClr val="008080"/>
                </a:solidFill>
              </a:rPr>
              <a:t>ביקור לומד ב"מצפה גולן"</a:t>
            </a:r>
            <a:br>
              <a:rPr lang="he-IL" sz="3600" b="1" dirty="0" smtClean="0">
                <a:solidFill>
                  <a:srgbClr val="008080"/>
                </a:solidFill>
              </a:rPr>
            </a:br>
            <a:r>
              <a:rPr lang="he-IL" sz="3600" b="1" dirty="0" smtClean="0">
                <a:solidFill>
                  <a:srgbClr val="008080"/>
                </a:solidFill>
              </a:rPr>
              <a:t>בית ספר יסודי אזורי, </a:t>
            </a:r>
            <a:br>
              <a:rPr lang="he-IL" sz="3600" b="1" dirty="0" smtClean="0">
                <a:solidFill>
                  <a:srgbClr val="008080"/>
                </a:solidFill>
              </a:rPr>
            </a:br>
            <a:r>
              <a:rPr lang="he-IL" sz="3600" b="1" dirty="0" smtClean="0">
                <a:solidFill>
                  <a:srgbClr val="008080"/>
                </a:solidFill>
              </a:rPr>
              <a:t>כתות א-ח</a:t>
            </a:r>
            <a:br>
              <a:rPr lang="he-IL" sz="3600" b="1" dirty="0" smtClean="0">
                <a:solidFill>
                  <a:srgbClr val="008080"/>
                </a:solidFill>
              </a:rPr>
            </a:br>
            <a:r>
              <a:rPr lang="he-IL" sz="3600" b="1" dirty="0" smtClean="0">
                <a:solidFill>
                  <a:srgbClr val="008080"/>
                </a:solidFill>
              </a:rPr>
              <a:t/>
            </a:r>
            <a:br>
              <a:rPr lang="he-IL" sz="3600" b="1" dirty="0" smtClean="0">
                <a:solidFill>
                  <a:srgbClr val="008080"/>
                </a:solidFill>
              </a:rPr>
            </a:br>
            <a:r>
              <a:rPr lang="he-IL" sz="3600" b="1" dirty="0" smtClean="0">
                <a:solidFill>
                  <a:srgbClr val="008080"/>
                </a:solidFill>
              </a:rPr>
              <a:t>ממוקם בבני יהודה, </a:t>
            </a:r>
            <a:br>
              <a:rPr lang="he-IL" sz="3600" b="1" dirty="0" smtClean="0">
                <a:solidFill>
                  <a:srgbClr val="008080"/>
                </a:solidFill>
              </a:rPr>
            </a:br>
            <a:r>
              <a:rPr lang="he-IL" sz="3600" b="1" dirty="0" smtClean="0">
                <a:solidFill>
                  <a:srgbClr val="008080"/>
                </a:solidFill>
              </a:rPr>
              <a:t>בדרום רמת הגולן</a:t>
            </a:r>
          </a:p>
          <a:p>
            <a:pPr algn="ctr" rtl="1"/>
            <a:endParaRPr lang="he-IL" sz="3600" b="1" dirty="0">
              <a:solidFill>
                <a:srgbClr val="00808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0904" y="5295025"/>
            <a:ext cx="250115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 smtClean="0">
                <a:solidFill>
                  <a:schemeClr val="accent6">
                    <a:lumMod val="50000"/>
                  </a:schemeClr>
                </a:solidFill>
              </a:rPr>
              <a:t>9.1.2018</a:t>
            </a:r>
            <a:endParaRPr lang="he-IL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4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483" y="6038193"/>
            <a:ext cx="8718331" cy="81980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2" name="TextBox 1"/>
          <p:cNvSpPr txBox="1"/>
          <p:nvPr/>
        </p:nvSpPr>
        <p:spPr>
          <a:xfrm>
            <a:off x="-63062" y="-110362"/>
            <a:ext cx="9207062" cy="69711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200" dirty="0" smtClean="0">
                <a:solidFill>
                  <a:schemeClr val="tx1">
                    <a:lumMod val="50000"/>
                  </a:schemeClr>
                </a:solidFill>
              </a:rPr>
              <a:t>     </a:t>
            </a:r>
            <a:r>
              <a:rPr lang="he-IL" sz="2200" dirty="0" smtClean="0">
                <a:solidFill>
                  <a:schemeClr val="bg2">
                    <a:lumMod val="10000"/>
                  </a:schemeClr>
                </a:solidFill>
              </a:rPr>
              <a:t>תשובות של יריב לשאלות במליאת הסיכום:</a:t>
            </a:r>
          </a:p>
          <a:p>
            <a:pPr algn="r" rtl="1">
              <a:lnSpc>
                <a:spcPct val="150000"/>
              </a:lnSpc>
            </a:pPr>
            <a:endParaRPr lang="he-IL" sz="1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200" b="1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בהסתכלות קדימה לא תהיה כתת אם, בארבעה קירות קבועים...</a:t>
            </a: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000" b="1" dirty="0" smtClean="0">
                <a:solidFill>
                  <a:srgbClr val="00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אין היום התנגדויות של מורים, צריך לזכור שאנחנו בתהליך שינוי כבר יותר מ-5 שנים,           מי שזה לא התאים לו - פרש...</a:t>
            </a: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200" b="1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הגמישות היא בזמן, במקום ללמוד, במקום ההוראה, בבחירה עם מי ללמוד,  </a:t>
            </a:r>
            <a:r>
              <a:rPr lang="he-IL" sz="2200" b="1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       בגב </a:t>
            </a:r>
            <a:r>
              <a:rPr lang="he-IL" sz="2200" b="1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שאני נותן לכל מורה להדגיש את הייחודיות שלו...</a:t>
            </a: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000" b="1" dirty="0">
                <a:solidFill>
                  <a:srgbClr val="00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יש גיבוש אמיתי בתוך השכבה...</a:t>
            </a: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200" b="1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עבודת המורים כצוות מאפשרת לראות את הילד מהרבה משקפיים...</a:t>
            </a: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000" b="1" dirty="0">
                <a:solidFill>
                  <a:srgbClr val="00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לכל רכזת של שתי שכבות יש גם פגישת צוות שכבתית וגם של שתיהן ביחד...</a:t>
            </a: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200" b="1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צריך להיות פתוח ולהבין שאין חקר אחד נכון, ולא כל חקר הוא תהליך מדעי...</a:t>
            </a: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000" b="1" dirty="0">
                <a:solidFill>
                  <a:srgbClr val="00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השיח הבית ספרי הפך להיות שיח דיאלוגי בכל הרמות...</a:t>
            </a:r>
          </a:p>
          <a:p>
            <a:pPr marL="342900" indent="-342900" algn="r" rtl="1">
              <a:lnSpc>
                <a:spcPct val="150000"/>
              </a:lnSpc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he-IL" sz="2200" b="1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אנחנו בית ספר מנגן, הילדים מנגנים </a:t>
            </a:r>
            <a:r>
              <a:rPr lang="he-IL" sz="2200" b="1" dirty="0" smtClean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בזמן השיעורים ולא </a:t>
            </a:r>
            <a:r>
              <a:rPr lang="he-IL" sz="2200" b="1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מפסידים כלום, אלא מרוויחים משהו אחר... זו שאלה של תפיסה והשקפה.</a:t>
            </a:r>
          </a:p>
        </p:txBody>
      </p:sp>
    </p:spTree>
    <p:extLst>
      <p:ext uri="{BB962C8B-B14F-4D97-AF65-F5344CB8AC3E}">
        <p14:creationId xmlns:p14="http://schemas.microsoft.com/office/powerpoint/2010/main" val="219698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7781" y="60896"/>
            <a:ext cx="4298984" cy="35240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 smtClean="0">
                <a:solidFill>
                  <a:schemeClr val="accent6">
                    <a:lumMod val="75000"/>
                  </a:schemeClr>
                </a:solidFill>
              </a:rPr>
              <a:t>סדר יום לביקור:</a:t>
            </a:r>
          </a:p>
          <a:p>
            <a:pPr algn="r"/>
            <a:endParaRPr lang="he-IL" sz="1200" b="1" dirty="0" smtClean="0"/>
          </a:p>
          <a:p>
            <a:pPr algn="r"/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חלק ראשון</a:t>
            </a:r>
          </a:p>
          <a:p>
            <a:pPr algn="r"/>
            <a:r>
              <a:rPr lang="he-IL" sz="2000" dirty="0" smtClean="0">
                <a:solidFill>
                  <a:schemeClr val="accent5">
                    <a:lumMod val="50000"/>
                  </a:schemeClr>
                </a:solidFill>
              </a:rPr>
              <a:t>איסוף מידע באמצעות</a:t>
            </a:r>
          </a:p>
          <a:p>
            <a:pPr algn="r"/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פעילות</a:t>
            </a:r>
            <a:r>
              <a:rPr lang="he-IL" sz="2000" dirty="0" smtClean="0">
                <a:solidFill>
                  <a:schemeClr val="accent5">
                    <a:lumMod val="50000"/>
                  </a:schemeClr>
                </a:solidFill>
              </a:rPr>
              <a:t> קצרה במתמטיקה </a:t>
            </a:r>
          </a:p>
          <a:p>
            <a:pPr algn="r"/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סרטונים</a:t>
            </a:r>
            <a:r>
              <a:rPr lang="he-IL" sz="2000" dirty="0" smtClean="0">
                <a:solidFill>
                  <a:schemeClr val="accent5">
                    <a:lumMod val="50000"/>
                  </a:schemeClr>
                </a:solidFill>
              </a:rPr>
              <a:t> המראים את מרחבי הלמידה</a:t>
            </a:r>
          </a:p>
          <a:p>
            <a:pPr algn="r"/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מעגלי שיח </a:t>
            </a:r>
            <a:r>
              <a:rPr lang="he-IL" sz="2000" dirty="0" smtClean="0">
                <a:solidFill>
                  <a:schemeClr val="accent5">
                    <a:lumMod val="50000"/>
                  </a:schemeClr>
                </a:solidFill>
              </a:rPr>
              <a:t>עם תלמידים ומורים</a:t>
            </a:r>
          </a:p>
          <a:p>
            <a:pPr algn="r"/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סיור</a:t>
            </a:r>
            <a:r>
              <a:rPr lang="he-IL" sz="2000" dirty="0" smtClean="0">
                <a:solidFill>
                  <a:schemeClr val="accent5">
                    <a:lumMod val="50000"/>
                  </a:schemeClr>
                </a:solidFill>
              </a:rPr>
              <a:t> במרחב כתות א</a:t>
            </a:r>
          </a:p>
          <a:p>
            <a:pPr algn="r"/>
            <a:endParaRPr lang="he-IL" sz="11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חלק שני</a:t>
            </a:r>
          </a:p>
          <a:p>
            <a:pPr algn="r"/>
            <a:r>
              <a:rPr lang="he-IL" sz="2000" dirty="0" smtClean="0">
                <a:solidFill>
                  <a:schemeClr val="accent5">
                    <a:lumMod val="50000"/>
                  </a:schemeClr>
                </a:solidFill>
              </a:rPr>
              <a:t>במליאה- </a:t>
            </a:r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ארגון המידע </a:t>
            </a:r>
            <a:r>
              <a:rPr lang="he-IL" sz="2000" dirty="0" smtClean="0">
                <a:solidFill>
                  <a:schemeClr val="accent5">
                    <a:lumMod val="50000"/>
                  </a:schemeClr>
                </a:solidFill>
              </a:rPr>
              <a:t>באמצעות </a:t>
            </a:r>
          </a:p>
          <a:p>
            <a:pPr algn="r"/>
            <a:r>
              <a:rPr lang="he-IL" sz="2000" dirty="0" smtClean="0">
                <a:solidFill>
                  <a:schemeClr val="accent5">
                    <a:lumMod val="50000"/>
                  </a:schemeClr>
                </a:solidFill>
              </a:rPr>
              <a:t>תשובות לשאלות המורים המבקרים</a:t>
            </a:r>
            <a:endParaRPr lang="he-IL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16901" b="34092"/>
          <a:stretch/>
        </p:blipFill>
        <p:spPr>
          <a:xfrm>
            <a:off x="5997387" y="3788227"/>
            <a:ext cx="2865451" cy="249648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אליפסה 11"/>
          <p:cNvSpPr/>
          <p:nvPr/>
        </p:nvSpPr>
        <p:spPr>
          <a:xfrm>
            <a:off x="832301" y="652527"/>
            <a:ext cx="4176043" cy="527078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20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0349" y="1395092"/>
            <a:ext cx="2899945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b="1" dirty="0" smtClean="0">
                <a:solidFill>
                  <a:srgbClr val="002060"/>
                </a:solidFill>
              </a:rPr>
              <a:t>מדברי יריב, המנהל, בסיום הביקור:</a:t>
            </a:r>
          </a:p>
          <a:p>
            <a:pPr algn="ctr" rtl="1"/>
            <a:endParaRPr lang="he-IL" sz="2400" b="1" dirty="0" smtClean="0">
              <a:solidFill>
                <a:srgbClr val="002060"/>
              </a:solidFill>
            </a:endParaRPr>
          </a:p>
          <a:p>
            <a:pPr algn="ctr" rtl="1"/>
            <a:r>
              <a:rPr lang="he-IL" sz="2400" b="1" dirty="0" smtClean="0">
                <a:solidFill>
                  <a:srgbClr val="002060"/>
                </a:solidFill>
              </a:rPr>
              <a:t>מה אני רואה בעוד כמה שנים?</a:t>
            </a:r>
          </a:p>
          <a:p>
            <a:pPr algn="ctr" rtl="1"/>
            <a:r>
              <a:rPr lang="he-IL" sz="2400" b="1" dirty="0" smtClean="0">
                <a:solidFill>
                  <a:srgbClr val="002060"/>
                </a:solidFill>
              </a:rPr>
              <a:t>ילדים מחייכים שמוצאים לעצמם את הדרך והמקום המתאים ללמידה, בכל תהליך מחדש.</a:t>
            </a:r>
            <a:endParaRPr lang="he-IL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04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אליפסה 1"/>
          <p:cNvSpPr/>
          <p:nvPr/>
        </p:nvSpPr>
        <p:spPr>
          <a:xfrm>
            <a:off x="3842732" y="0"/>
            <a:ext cx="2514600" cy="229944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r>
              <a:rPr lang="he-IL" sz="2000" b="1" dirty="0">
                <a:solidFill>
                  <a:schemeClr val="accent5">
                    <a:lumMod val="50000"/>
                  </a:schemeClr>
                </a:solidFill>
              </a:rPr>
              <a:t>ההתמקדות היא בהסתכלות חדשה על הילדים ועל הלמידה שלהם</a:t>
            </a:r>
          </a:p>
        </p:txBody>
      </p:sp>
      <p:sp>
        <p:nvSpPr>
          <p:cNvPr id="3" name="אליפסה 2"/>
          <p:cNvSpPr/>
          <p:nvPr/>
        </p:nvSpPr>
        <p:spPr>
          <a:xfrm>
            <a:off x="1539807" y="1217360"/>
            <a:ext cx="2501154" cy="23935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r>
              <a:rPr lang="he-IL" sz="2000" b="1" dirty="0">
                <a:solidFill>
                  <a:schemeClr val="bg2">
                    <a:lumMod val="25000"/>
                  </a:schemeClr>
                </a:solidFill>
              </a:rPr>
              <a:t>שם המשחק הוא גמישות, </a:t>
            </a:r>
            <a:endParaRPr lang="he-IL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0" algn="ctr" rtl="1"/>
            <a:r>
              <a:rPr lang="he-IL" sz="2000" b="1" dirty="0" smtClean="0">
                <a:solidFill>
                  <a:schemeClr val="bg2">
                    <a:lumMod val="25000"/>
                  </a:schemeClr>
                </a:solidFill>
              </a:rPr>
              <a:t>אצל המנהל</a:t>
            </a:r>
          </a:p>
          <a:p>
            <a:pPr lvl="0" algn="ctr" rtl="1"/>
            <a:r>
              <a:rPr lang="he-IL" sz="2000" b="1" dirty="0" smtClean="0">
                <a:solidFill>
                  <a:schemeClr val="bg2">
                    <a:lumMod val="25000"/>
                  </a:schemeClr>
                </a:solidFill>
              </a:rPr>
              <a:t>המורים</a:t>
            </a:r>
          </a:p>
          <a:p>
            <a:pPr lvl="0" algn="ctr" rtl="1"/>
            <a:r>
              <a:rPr lang="he-IL" sz="2000" b="1" dirty="0" smtClean="0">
                <a:solidFill>
                  <a:schemeClr val="bg2">
                    <a:lumMod val="25000"/>
                  </a:schemeClr>
                </a:solidFill>
              </a:rPr>
              <a:t>התלמידים והמערכת</a:t>
            </a:r>
            <a:endParaRPr lang="he-IL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אליפסה 3"/>
          <p:cNvSpPr/>
          <p:nvPr/>
        </p:nvSpPr>
        <p:spPr>
          <a:xfrm>
            <a:off x="2567347" y="3673042"/>
            <a:ext cx="2487706" cy="243749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dirty="0" smtClean="0">
                <a:solidFill>
                  <a:srgbClr val="002060"/>
                </a:solidFill>
              </a:rPr>
              <a:t>חשובה דמות המחנכת לתלמידים ולא מבנה כתת האם</a:t>
            </a:r>
            <a:endParaRPr lang="he-IL" sz="2000" b="1" dirty="0">
              <a:solidFill>
                <a:srgbClr val="002060"/>
              </a:solidFill>
            </a:endParaRPr>
          </a:p>
        </p:txBody>
      </p:sp>
      <p:sp>
        <p:nvSpPr>
          <p:cNvPr id="5" name="אליפסה 4"/>
          <p:cNvSpPr/>
          <p:nvPr/>
        </p:nvSpPr>
        <p:spPr>
          <a:xfrm>
            <a:off x="6357332" y="1217360"/>
            <a:ext cx="2514600" cy="229944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אנחנו כל הזמן בתהליך שינוי וצמיחה</a:t>
            </a:r>
            <a:endParaRPr lang="he-IL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אליפסה 5"/>
          <p:cNvSpPr/>
          <p:nvPr/>
        </p:nvSpPr>
        <p:spPr>
          <a:xfrm>
            <a:off x="5383812" y="3584443"/>
            <a:ext cx="2514600" cy="229944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rtl="1"/>
            <a:r>
              <a:rPr lang="he-IL" sz="2000" b="1" dirty="0" smtClean="0">
                <a:solidFill>
                  <a:schemeClr val="accent5">
                    <a:lumMod val="50000"/>
                  </a:schemeClr>
                </a:solidFill>
              </a:rPr>
              <a:t>המפתח הוא עבודת צוות</a:t>
            </a:r>
            <a:endParaRPr lang="he-IL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4960" y="6022428"/>
            <a:ext cx="8639505" cy="83557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194799"/>
              </p:ext>
            </p:extLst>
          </p:nvPr>
        </p:nvGraphicFramePr>
        <p:xfrm>
          <a:off x="343067" y="2958215"/>
          <a:ext cx="8501398" cy="4496852"/>
        </p:xfrm>
        <a:graphic>
          <a:graphicData uri="http://schemas.openxmlformats.org/drawingml/2006/table">
            <a:tbl>
              <a:tblPr rtl="1" firstRow="1" bandRow="1">
                <a:tableStyleId>{5FD0F851-EC5A-4D38-B0AD-8093EC10F338}</a:tableStyleId>
              </a:tblPr>
              <a:tblGrid>
                <a:gridCol w="8501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1329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sz="24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                                 שיח עם תלמידים</a:t>
                      </a:r>
                      <a:endParaRPr lang="he-IL" sz="2400" b="1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1329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יש עלינו הרבה אחריות להיות פעילים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47610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במרחב הגמיש יש הרבה בחירה אחרת, כמו: תפירה, בניה, יצירה בחומרים ממוחזרים, ואפשר להשלים משימות.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098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בהקניה הכתה מחולקת לחצי או לשליש,</a:t>
                      </a:r>
                      <a:r>
                        <a:rPr lang="he-IL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או שזו חלוקה בשכבה, זה קל יותר ללמוד כשאנחנו פחות ילדים בקבוצה.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671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אנחנו יודעים מתי ההקניה שלנו ומתארגנים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1842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מרחב חוקר הוא משותף לכתות ג-ד ולכתות ה-ו,</a:t>
                      </a:r>
                      <a:r>
                        <a:rPr lang="he-IL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ויש הרבה אפשרויות ותחנות למידה.</a:t>
                      </a:r>
                      <a:endParaRPr lang="he-IL" dirty="0" smtClean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53"/>
          <a:stretch/>
        </p:blipFill>
        <p:spPr>
          <a:xfrm>
            <a:off x="204960" y="107523"/>
            <a:ext cx="4903073" cy="285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393" r="21214"/>
          <a:stretch/>
        </p:blipFill>
        <p:spPr>
          <a:xfrm>
            <a:off x="5391817" y="107523"/>
            <a:ext cx="3452648" cy="2850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661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3975" y="193712"/>
            <a:ext cx="4547639" cy="2558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9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6255" y="5997388"/>
            <a:ext cx="8708804" cy="86061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graphicFrame>
        <p:nvGraphicFramePr>
          <p:cNvPr id="3" name="טבלה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38789"/>
              </p:ext>
            </p:extLst>
          </p:nvPr>
        </p:nvGraphicFramePr>
        <p:xfrm>
          <a:off x="811306" y="2710542"/>
          <a:ext cx="8063753" cy="4200861"/>
        </p:xfrm>
        <a:graphic>
          <a:graphicData uri="http://schemas.openxmlformats.org/drawingml/2006/table">
            <a:tbl>
              <a:tblPr rtl="1" firstRow="1" bandRow="1">
                <a:tableStyleId>{5FD0F851-EC5A-4D38-B0AD-8093EC10F338}</a:tableStyleId>
              </a:tblPr>
              <a:tblGrid>
                <a:gridCol w="80637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1329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b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יחידות הזמן במערכת הן שעתיים רצופות,</a:t>
                      </a:r>
                      <a:r>
                        <a:rPr lang="he-IL" b="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זה מאפשר לכבד את הקצב של כל תלמיד</a:t>
                      </a:r>
                      <a:endParaRPr lang="he-IL" b="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1329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המרחבים מאפשרים את מימוש</a:t>
                      </a:r>
                      <a:r>
                        <a:rPr lang="he-IL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ההטרוגניות בלמידה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21977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כבר לא צריך דף</a:t>
                      </a:r>
                      <a:r>
                        <a:rPr lang="he-IL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צביעה כדי למלא את הזמן – לתלמידים יש משימות חובה ורשות לכל השבוע והם מתקדמים בקצב ובהעמקה שהם בוחרים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0988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כל מרחב קיבל את האופי שלו, אותו מרחב יראה טיפה אחרת בכל שכבה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671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המחנכת נמצאת</a:t>
                      </a:r>
                      <a:r>
                        <a:rPr lang="he-IL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את כל שעות ההוראה שלה בשכבה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3647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ילדים עם קושי בריכוז, מוצאים להם פינות שקטות, או מקומות ללמוד בהם בעמידה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he-IL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כשאני מלמד 26 ילדים, ברור לי שלא כולם איתי</a:t>
                      </a:r>
                      <a:endParaRPr lang="he-IL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94938" y="193712"/>
            <a:ext cx="18121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>
                <a:solidFill>
                  <a:schemeClr val="bg2">
                    <a:lumMod val="10000"/>
                  </a:schemeClr>
                </a:solidFill>
              </a:rPr>
              <a:t>שיח עם מורים</a:t>
            </a:r>
            <a:endParaRPr lang="he-IL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27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5927834"/>
            <a:ext cx="8860221" cy="930166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214" y="457200"/>
            <a:ext cx="4522949" cy="25441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02235" y="31532"/>
            <a:ext cx="707871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b="1" dirty="0" smtClean="0">
                <a:solidFill>
                  <a:schemeClr val="bg2">
                    <a:lumMod val="10000"/>
                  </a:schemeClr>
                </a:solidFill>
              </a:rPr>
              <a:t>ברוכים הבאים למרחב כתות א - 3 כתות, 90+ תלמידים, שלוש מחנכות, מרחב אחד</a:t>
            </a:r>
            <a:endParaRPr lang="he-IL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3"/>
          <a:srcRect l="20724"/>
          <a:stretch/>
        </p:blipFill>
        <p:spPr>
          <a:xfrm>
            <a:off x="5281463" y="4021911"/>
            <a:ext cx="3799489" cy="26959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88626" y="3057695"/>
            <a:ext cx="386253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b="1" dirty="0" smtClean="0">
                <a:solidFill>
                  <a:schemeClr val="bg2">
                    <a:lumMod val="10000"/>
                  </a:schemeClr>
                </a:solidFill>
              </a:rPr>
              <a:t>בבוקר כל תלמיד שם את התיק שלו בתא, </a:t>
            </a:r>
          </a:p>
          <a:p>
            <a:pPr algn="r" rtl="1"/>
            <a:r>
              <a:rPr lang="he-IL" b="1" dirty="0" smtClean="0">
                <a:solidFill>
                  <a:schemeClr val="bg2">
                    <a:lumMod val="10000"/>
                  </a:schemeClr>
                </a:solidFill>
              </a:rPr>
              <a:t>לפי צבע כתת החינוך שלו, ונפגשים עם המחנכת במרחב קבוע</a:t>
            </a:r>
            <a:endParaRPr lang="he-IL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9" name="תמונה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02" y="832362"/>
            <a:ext cx="4134743" cy="23257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9159" y="3429056"/>
            <a:ext cx="4719677" cy="32640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במהלך היום כל מחנכת עוברת עם הכתה שלה בכל המרחבים.</a:t>
            </a:r>
          </a:p>
          <a:p>
            <a:pPr algn="r" rtl="1">
              <a:lnSpc>
                <a:spcPct val="150000"/>
              </a:lnSpc>
            </a:pPr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בכל מרחב לומדים אחרת, לדוגמא: </a:t>
            </a:r>
          </a:p>
          <a:p>
            <a:pPr algn="r" rtl="1">
              <a:lnSpc>
                <a:spcPct val="150000"/>
              </a:lnSpc>
            </a:pPr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במרחב הסגול מתקיימות ההקניות </a:t>
            </a:r>
          </a:p>
          <a:p>
            <a:pPr algn="r" rtl="1">
              <a:lnSpc>
                <a:spcPct val="150000"/>
              </a:lnSpc>
            </a:pPr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המרחב הירוק מבוסס על שיח, שיח חברתי, שיח מדעי, שיח חשבוני. הלימוד במרחב זה מתקיים ללא חוברת או דפי עבודה.</a:t>
            </a:r>
            <a:endParaRPr lang="he-IL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9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9352" y="5785945"/>
            <a:ext cx="4824248" cy="113512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93"/>
            <a:ext cx="4114800" cy="2172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7669" y="7792"/>
            <a:ext cx="36576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400" dirty="0">
                <a:solidFill>
                  <a:schemeClr val="bg2">
                    <a:lumMod val="10000"/>
                  </a:schemeClr>
                </a:solidFill>
              </a:rPr>
              <a:t>ל</a:t>
            </a:r>
            <a:r>
              <a:rPr lang="he-IL" sz="2400" dirty="0" smtClean="0">
                <a:solidFill>
                  <a:schemeClr val="bg2">
                    <a:lumMod val="10000"/>
                  </a:schemeClr>
                </a:solidFill>
              </a:rPr>
              <a:t>כל מרחב צבע אחר </a:t>
            </a:r>
          </a:p>
          <a:p>
            <a:pPr algn="ctr" rtl="1"/>
            <a:r>
              <a:rPr lang="he-IL" sz="2400" dirty="0" smtClean="0">
                <a:solidFill>
                  <a:schemeClr val="bg2">
                    <a:lumMod val="10000"/>
                  </a:schemeClr>
                </a:solidFill>
              </a:rPr>
              <a:t>ורעיון שונה של ארגון הלמידה</a:t>
            </a:r>
            <a:endParaRPr lang="he-IL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28" y="4342414"/>
            <a:ext cx="4493172" cy="252740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4"/>
          <a:srcRect l="16207" t="1" r="11120" b="16023"/>
          <a:stretch/>
        </p:blipFill>
        <p:spPr>
          <a:xfrm>
            <a:off x="2689789" y="5656639"/>
            <a:ext cx="1945272" cy="12644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5"/>
          <a:srcRect l="10961"/>
          <a:stretch/>
        </p:blipFill>
        <p:spPr>
          <a:xfrm>
            <a:off x="5446170" y="1078949"/>
            <a:ext cx="3697830" cy="269873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6"/>
          <a:srcRect l="1" t="13302" r="8025" b="25941"/>
          <a:stretch/>
        </p:blipFill>
        <p:spPr>
          <a:xfrm>
            <a:off x="47291" y="4110011"/>
            <a:ext cx="2396361" cy="28142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7"/>
          <a:srcRect l="13906" t="17876" r="13917"/>
          <a:stretch/>
        </p:blipFill>
        <p:spPr>
          <a:xfrm>
            <a:off x="-7881" y="2247213"/>
            <a:ext cx="2713436" cy="1736670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8"/>
          <a:srcRect l="50357" t="17710" r="6643" b="30738"/>
          <a:stretch/>
        </p:blipFill>
        <p:spPr>
          <a:xfrm>
            <a:off x="2782208" y="2270201"/>
            <a:ext cx="2571542" cy="1734207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8"/>
          <a:srcRect l="20070" t="22683" r="49401" b="30269"/>
          <a:stretch/>
        </p:blipFill>
        <p:spPr>
          <a:xfrm>
            <a:off x="2539778" y="4044452"/>
            <a:ext cx="1825732" cy="158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91" y="1250527"/>
            <a:ext cx="7161320" cy="537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3555" y="299545"/>
            <a:ext cx="313733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sz="2800" b="1" dirty="0" smtClean="0">
                <a:solidFill>
                  <a:schemeClr val="bg2">
                    <a:lumMod val="10000"/>
                  </a:schemeClr>
                </a:solidFill>
              </a:rPr>
              <a:t>שיעור במרחב הכתום</a:t>
            </a:r>
            <a:endParaRPr lang="he-IL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33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3421" y="5943600"/>
            <a:ext cx="8686800" cy="91440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graphicFrame>
        <p:nvGraphicFramePr>
          <p:cNvPr id="5" name="דיאגרמה 4"/>
          <p:cNvGraphicFramePr/>
          <p:nvPr>
            <p:extLst>
              <p:ext uri="{D42A27DB-BD31-4B8C-83A1-F6EECF244321}">
                <p14:modId xmlns:p14="http://schemas.microsoft.com/office/powerpoint/2010/main" val="4109106929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16567" y="5039506"/>
            <a:ext cx="27274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he-IL" sz="2000" dirty="0">
                <a:solidFill>
                  <a:schemeClr val="bg2">
                    <a:lumMod val="10000"/>
                  </a:schemeClr>
                </a:solidFill>
              </a:rPr>
              <a:t>במחקר הערכה של מכון שמיר-המכון לחקר הגולן, נמצא כי המחנכת הפכה למשמעותית </a:t>
            </a:r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יותר</a:t>
            </a:r>
            <a:endParaRPr lang="he-IL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9449" y="2143148"/>
            <a:ext cx="167114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he-IL" b="1" dirty="0">
                <a:solidFill>
                  <a:schemeClr val="bg2">
                    <a:lumMod val="10000"/>
                  </a:schemeClr>
                </a:solidFill>
              </a:rPr>
              <a:t>עבודת צוות המורים מאוד משמעותית להצלחת ארגון הלמידה</a:t>
            </a:r>
          </a:p>
          <a:p>
            <a:pPr algn="ctr"/>
            <a:endParaRPr lang="he-IL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2745" y="2143148"/>
            <a:ext cx="1623849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he-IL" b="1" dirty="0">
                <a:solidFill>
                  <a:schemeClr val="bg2">
                    <a:lumMod val="10000"/>
                  </a:schemeClr>
                </a:solidFill>
              </a:rPr>
              <a:t>המחנכים נמצאים גם במרחבי אנגלית, מדע ומתמטיקה</a:t>
            </a:r>
          </a:p>
          <a:p>
            <a:pPr algn="ctr"/>
            <a:endParaRPr lang="he-I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7538" y="583326"/>
            <a:ext cx="1481959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he-IL" b="1" dirty="0">
                <a:solidFill>
                  <a:schemeClr val="bg2">
                    <a:lumMod val="10000"/>
                  </a:schemeClr>
                </a:solidFill>
              </a:rPr>
              <a:t>6 מורים בו זמנית בשכבה של 100 תלמידים</a:t>
            </a:r>
          </a:p>
          <a:p>
            <a:pPr algn="ctr"/>
            <a:endParaRPr lang="he-I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2386" y="5423337"/>
            <a:ext cx="182879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he-IL" sz="2000" b="1" dirty="0">
                <a:solidFill>
                  <a:schemeClr val="bg2">
                    <a:lumMod val="10000"/>
                  </a:schemeClr>
                </a:solidFill>
              </a:rPr>
              <a:t>בכתה ד' יש 9 שעות שבועיות כיתתיות בלבד</a:t>
            </a:r>
          </a:p>
          <a:p>
            <a:pPr algn="ctr"/>
            <a:endParaRPr lang="he-IL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4" name="משושה 13"/>
          <p:cNvSpPr/>
          <p:nvPr/>
        </p:nvSpPr>
        <p:spPr>
          <a:xfrm rot="5400000">
            <a:off x="6566341" y="217067"/>
            <a:ext cx="1876097" cy="1828799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5819" y="438299"/>
            <a:ext cx="1537139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>
                <a:solidFill>
                  <a:schemeClr val="bg2">
                    <a:lumMod val="10000"/>
                  </a:schemeClr>
                </a:solidFill>
              </a:rPr>
              <a:t>בכל חטיבת גיל התעודה נראית אחרת, בהתאם לארגון הלמידה</a:t>
            </a:r>
          </a:p>
          <a:p>
            <a:endParaRPr lang="he-IL" sz="2000" dirty="0"/>
          </a:p>
        </p:txBody>
      </p:sp>
      <p:sp>
        <p:nvSpPr>
          <p:cNvPr id="16" name="משושה 15"/>
          <p:cNvSpPr/>
          <p:nvPr/>
        </p:nvSpPr>
        <p:spPr>
          <a:xfrm rot="5400000">
            <a:off x="5816652" y="2798037"/>
            <a:ext cx="2110284" cy="2408180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sz="2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62303" y="3235754"/>
            <a:ext cx="231358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he-IL" sz="2000" dirty="0">
                <a:solidFill>
                  <a:schemeClr val="bg2">
                    <a:lumMod val="10000"/>
                  </a:schemeClr>
                </a:solidFill>
              </a:rPr>
              <a:t>עד כתה ו' </a:t>
            </a:r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אין מבחנים  ואין מספרים </a:t>
            </a:r>
            <a:r>
              <a:rPr lang="he-IL" sz="2000" dirty="0">
                <a:solidFill>
                  <a:schemeClr val="bg2">
                    <a:lumMod val="10000"/>
                  </a:schemeClr>
                </a:solidFill>
              </a:rPr>
              <a:t>בתעודות. ישנה הערכה מילולית של התלמיד ושל </a:t>
            </a:r>
            <a:r>
              <a:rPr lang="he-IL" sz="2000" dirty="0" smtClean="0">
                <a:solidFill>
                  <a:schemeClr val="bg2">
                    <a:lumMod val="10000"/>
                  </a:schemeClr>
                </a:solidFill>
              </a:rPr>
              <a:t>המורה</a:t>
            </a:r>
            <a:endParaRPr lang="he-IL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7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tzraf Theme">
  <a:themeElements>
    <a:clrScheme name="Custom 1">
      <a:dk1>
        <a:srgbClr val="58595B"/>
      </a:dk1>
      <a:lt1>
        <a:sysClr val="window" lastClr="FFFFFF"/>
      </a:lt1>
      <a:dk2>
        <a:srgbClr val="00B2BC"/>
      </a:dk2>
      <a:lt2>
        <a:srgbClr val="E7E6E6"/>
      </a:lt2>
      <a:accent1>
        <a:srgbClr val="00B2B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zraf">
      <a:majorFont>
        <a:latin typeface="Almoni DL AAA"/>
        <a:ea typeface=""/>
        <a:cs typeface="Almoni DL AAA"/>
      </a:majorFont>
      <a:minorFont>
        <a:latin typeface="Almoni DL AAA"/>
        <a:ea typeface=""/>
        <a:cs typeface="Almoni DL AA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th additional logos">
  <a:themeElements>
    <a:clrScheme name="Custom 1">
      <a:dk1>
        <a:srgbClr val="58595B"/>
      </a:dk1>
      <a:lt1>
        <a:sysClr val="window" lastClr="FFFFFF"/>
      </a:lt1>
      <a:dk2>
        <a:srgbClr val="00B2BC"/>
      </a:dk2>
      <a:lt2>
        <a:srgbClr val="E7E6E6"/>
      </a:lt2>
      <a:accent1>
        <a:srgbClr val="00B2B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zraf">
      <a:majorFont>
        <a:latin typeface="Almoni DL AAA"/>
        <a:ea typeface=""/>
        <a:cs typeface="Almoni DL AAA"/>
      </a:majorFont>
      <a:minorFont>
        <a:latin typeface="Almoni DL AAA"/>
        <a:ea typeface=""/>
        <a:cs typeface="Almoni DL AA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itzraf Dark Theme">
  <a:themeElements>
    <a:clrScheme name="Custom 1">
      <a:dk1>
        <a:srgbClr val="58595B"/>
      </a:dk1>
      <a:lt1>
        <a:sysClr val="window" lastClr="FFFFFF"/>
      </a:lt1>
      <a:dk2>
        <a:srgbClr val="00B2BC"/>
      </a:dk2>
      <a:lt2>
        <a:srgbClr val="E7E6E6"/>
      </a:lt2>
      <a:accent1>
        <a:srgbClr val="00B2BC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izraf">
      <a:majorFont>
        <a:latin typeface="Almoni DL AAA"/>
        <a:ea typeface=""/>
        <a:cs typeface="Almoni DL AAA"/>
      </a:majorFont>
      <a:minorFont>
        <a:latin typeface="Almoni DL AAA"/>
        <a:ea typeface=""/>
        <a:cs typeface="Almoni DL AA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3525</TotalTime>
  <Words>622</Words>
  <Application>Microsoft Office PowerPoint</Application>
  <PresentationFormat>‫הצגה על המסך (4:3)</PresentationFormat>
  <Paragraphs>73</Paragraphs>
  <Slides>10</Slides>
  <Notes>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10</vt:i4>
      </vt:variant>
    </vt:vector>
  </HeadingPairs>
  <TitlesOfParts>
    <vt:vector size="19" baseType="lpstr">
      <vt:lpstr>Almoni DL AAA</vt:lpstr>
      <vt:lpstr>Narkisim</vt:lpstr>
      <vt:lpstr>Calibri</vt:lpstr>
      <vt:lpstr>David</vt:lpstr>
      <vt:lpstr>Wingdings</vt:lpstr>
      <vt:lpstr>arial</vt:lpstr>
      <vt:lpstr>Mitzraf Theme</vt:lpstr>
      <vt:lpstr>With additional logos</vt:lpstr>
      <vt:lpstr>Mitzraf Dark Theme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‏‏משתמש Windows</cp:lastModifiedBy>
  <cp:revision>44</cp:revision>
  <dcterms:created xsi:type="dcterms:W3CDTF">2016-09-26T07:51:25Z</dcterms:created>
  <dcterms:modified xsi:type="dcterms:W3CDTF">2018-07-17T06:46:28Z</dcterms:modified>
</cp:coreProperties>
</file>